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3" r:id="rId6"/>
    <p:sldId id="267" r:id="rId7"/>
    <p:sldId id="271" r:id="rId8"/>
    <p:sldId id="272" r:id="rId9"/>
    <p:sldId id="273" r:id="rId10"/>
    <p:sldId id="274" r:id="rId11"/>
    <p:sldId id="275" r:id="rId12"/>
    <p:sldId id="269" r:id="rId13"/>
    <p:sldId id="270" r:id="rId14"/>
    <p:sldId id="268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7308" y="-183322"/>
            <a:ext cx="18840330" cy="10652358"/>
            <a:chOff x="-277308" y="-183322"/>
            <a:chExt cx="18840330" cy="10652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277308" y="-183322"/>
              <a:ext cx="18840330" cy="1065235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446752" y="3769125"/>
            <a:ext cx="21944404" cy="18928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1700" kern="0" spc="400" dirty="0">
                <a:solidFill>
                  <a:srgbClr val="FFFFFF"/>
                </a:solidFill>
                <a:latin typeface="+mj-lt"/>
              </a:rPr>
              <a:t>간단한 익명 게시판</a:t>
            </a:r>
            <a:endParaRPr lang="en-US" dirty="0">
              <a:latin typeface="+mj-lt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0" y="6129364"/>
            <a:ext cx="20038095" cy="4911624"/>
            <a:chOff x="0" y="6129364"/>
            <a:chExt cx="20038095" cy="49116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6790988"/>
              <a:ext cx="11904762" cy="4250000"/>
              <a:chOff x="0" y="6790988"/>
              <a:chExt cx="11904762" cy="42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6138934" y="4605373"/>
                <a:ext cx="23809524" cy="8500000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6790988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38095" y="6129364"/>
              <a:ext cx="9600000" cy="4531200"/>
              <a:chOff x="10438095" y="6129364"/>
              <a:chExt cx="9600000" cy="45312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439199" y="3799139"/>
                <a:ext cx="19200000" cy="9062400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38095" y="6129364"/>
                <a:ext cx="9600000" cy="453120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475173" y="1605768"/>
            <a:ext cx="1101230" cy="1314105"/>
            <a:chOff x="3475173" y="1605768"/>
            <a:chExt cx="1101230" cy="13141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710268" y="5579850"/>
            <a:ext cx="1396134" cy="1148765"/>
            <a:chOff x="15710268" y="5579850"/>
            <a:chExt cx="1396134" cy="11487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81714" y="6040591"/>
              <a:ext cx="1377485" cy="227285"/>
              <a:chOff x="15581714" y="6040591"/>
              <a:chExt cx="1377485" cy="2272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5581714" y="604059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556967" y="5800760"/>
              <a:ext cx="634265" cy="22786"/>
              <a:chOff x="16556967" y="5800760"/>
              <a:chExt cx="634265" cy="227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00000">
                <a:off x="16556967" y="5800760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224554" y="3406423"/>
            <a:ext cx="1233452" cy="1037356"/>
            <a:chOff x="16224554" y="3406423"/>
            <a:chExt cx="1233452" cy="10373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961855" y="3878202"/>
              <a:ext cx="572753" cy="20576"/>
              <a:chOff x="16961855" y="3878202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16961855" y="3878202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08467" y="3822479"/>
              <a:ext cx="1243894" cy="205243"/>
              <a:chOff x="16108467" y="3822479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60000">
                <a:off x="16108467" y="3822479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768598" y="5153871"/>
            <a:ext cx="1011720" cy="1037356"/>
            <a:chOff x="1768598" y="5153871"/>
            <a:chExt cx="1011720" cy="10373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123308" y="5493419"/>
              <a:ext cx="572753" cy="20576"/>
              <a:chOff x="2123308" y="5493419"/>
              <a:chExt cx="572753" cy="2057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2123308" y="5493419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52511" y="5569927"/>
              <a:ext cx="1243894" cy="205243"/>
              <a:chOff x="1652511" y="5569927"/>
              <a:chExt cx="1243894" cy="20524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60000">
                <a:off x="1652511" y="5569927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863709" y="2297492"/>
            <a:ext cx="558297" cy="715837"/>
            <a:chOff x="8863709" y="2297492"/>
            <a:chExt cx="558297" cy="71583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30293" y="1971596"/>
              <a:ext cx="1116594" cy="143167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63709" y="2297492"/>
              <a:ext cx="558297" cy="715837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2748955" y="6185724"/>
            <a:ext cx="13552989" cy="661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700" kern="0" spc="300" dirty="0" err="1">
                <a:solidFill>
                  <a:srgbClr val="FFFFFF"/>
                </a:solidFill>
                <a:latin typeface="+mj-lt"/>
                <a:cs typeface="Cafe24 Danjunghae" pitchFamily="34" charset="0"/>
              </a:rPr>
              <a:t>신봉규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8A736C-69D7-405C-8115-6D6080914320}"/>
              </a:ext>
            </a:extLst>
          </p:cNvPr>
          <p:cNvSpPr txBox="1"/>
          <p:nvPr/>
        </p:nvSpPr>
        <p:spPr>
          <a:xfrm>
            <a:off x="914400" y="495300"/>
            <a:ext cx="7543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000000"/>
                </a:solidFill>
                <a:latin typeface="+mj-lt"/>
              </a:rPr>
              <a:t>IndexController.java</a:t>
            </a:r>
            <a:endParaRPr lang="ko-KR" altLang="en-US" sz="5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843AD1-80C1-4135-9183-2397CF7D51DD}"/>
              </a:ext>
            </a:extLst>
          </p:cNvPr>
          <p:cNvSpPr txBox="1"/>
          <p:nvPr/>
        </p:nvSpPr>
        <p:spPr>
          <a:xfrm>
            <a:off x="9949409" y="1537156"/>
            <a:ext cx="55675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0" i="0" dirty="0" err="1">
                <a:solidFill>
                  <a:srgbClr val="222222"/>
                </a:solidFill>
                <a:effectLst/>
              </a:rPr>
              <a:t>replyList</a:t>
            </a:r>
            <a:r>
              <a:rPr lang="en-US" altLang="ko-KR" sz="2800" b="0" i="0" dirty="0">
                <a:solidFill>
                  <a:srgbClr val="222222"/>
                </a:solidFill>
                <a:effectLst/>
              </a:rPr>
              <a:t>(</a:t>
            </a:r>
            <a:r>
              <a:rPr lang="ko-KR" altLang="en-US" sz="2800" b="0" i="0" dirty="0">
                <a:solidFill>
                  <a:srgbClr val="222222"/>
                </a:solidFill>
                <a:effectLst/>
              </a:rPr>
              <a:t>댓글 조회</a:t>
            </a:r>
            <a:r>
              <a:rPr lang="en-US" altLang="ko-KR" sz="2800" b="0" i="0" dirty="0">
                <a:solidFill>
                  <a:srgbClr val="222222"/>
                </a:solidFill>
                <a:effectLst/>
              </a:rPr>
              <a:t>), </a:t>
            </a:r>
            <a:r>
              <a:rPr lang="en-US" altLang="ko-KR" sz="2800" b="0" i="0" dirty="0" err="1">
                <a:solidFill>
                  <a:srgbClr val="222222"/>
                </a:solidFill>
                <a:effectLst/>
              </a:rPr>
              <a:t>writeReply</a:t>
            </a:r>
            <a:r>
              <a:rPr lang="en-US" altLang="ko-KR" sz="2800" b="0" i="0" dirty="0">
                <a:solidFill>
                  <a:srgbClr val="222222"/>
                </a:solidFill>
                <a:effectLst/>
              </a:rPr>
              <a:t>(</a:t>
            </a:r>
            <a:r>
              <a:rPr lang="ko-KR" altLang="en-US" sz="2800" b="0" i="0" dirty="0">
                <a:solidFill>
                  <a:srgbClr val="222222"/>
                </a:solidFill>
                <a:effectLst/>
              </a:rPr>
              <a:t>댓글 등록</a:t>
            </a:r>
            <a:r>
              <a:rPr lang="en-US" altLang="ko-KR" sz="2800" b="0" i="0" dirty="0">
                <a:solidFill>
                  <a:srgbClr val="222222"/>
                </a:solidFill>
                <a:effectLst/>
              </a:rPr>
              <a:t>)</a:t>
            </a:r>
          </a:p>
          <a:p>
            <a:r>
              <a:rPr lang="ko-KR" altLang="en-US" sz="2800" dirty="0">
                <a:solidFill>
                  <a:srgbClr val="222222"/>
                </a:solidFill>
              </a:rPr>
              <a:t>구현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155EB3-8FCB-47F5-8B25-0EA90B48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537156"/>
            <a:ext cx="8001000" cy="34021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054908-70D6-4931-8521-50C796014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6387688"/>
            <a:ext cx="5419725" cy="16192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62F342-2CB6-4921-B6DC-37B40E770C2F}"/>
              </a:ext>
            </a:extLst>
          </p:cNvPr>
          <p:cNvSpPr txBox="1"/>
          <p:nvPr/>
        </p:nvSpPr>
        <p:spPr>
          <a:xfrm>
            <a:off x="990600" y="5104435"/>
            <a:ext cx="7543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000000"/>
                </a:solidFill>
                <a:latin typeface="+mj-lt"/>
              </a:rPr>
              <a:t>BoardService.java</a:t>
            </a:r>
            <a:endParaRPr lang="ko-KR" altLang="en-US" sz="5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855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8A736C-69D7-405C-8115-6D6080914320}"/>
              </a:ext>
            </a:extLst>
          </p:cNvPr>
          <p:cNvSpPr txBox="1"/>
          <p:nvPr/>
        </p:nvSpPr>
        <p:spPr>
          <a:xfrm>
            <a:off x="914400" y="495300"/>
            <a:ext cx="7543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000000"/>
                </a:solidFill>
                <a:latin typeface="+mj-lt"/>
              </a:rPr>
              <a:t>BoardMapper.xml</a:t>
            </a:r>
            <a:endParaRPr lang="ko-KR" altLang="en-US" sz="5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843AD1-80C1-4135-9183-2397CF7D51DD}"/>
              </a:ext>
            </a:extLst>
          </p:cNvPr>
          <p:cNvSpPr txBox="1"/>
          <p:nvPr/>
        </p:nvSpPr>
        <p:spPr>
          <a:xfrm>
            <a:off x="9144000" y="2628900"/>
            <a:ext cx="47571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0" i="0" dirty="0">
                <a:solidFill>
                  <a:srgbClr val="222222"/>
                </a:solidFill>
                <a:effectLst/>
                <a:latin typeface="+mj-lt"/>
              </a:rPr>
              <a:t>댓글 등록과 댓글 조회에 필요한 쿼리문을 작성</a:t>
            </a:r>
            <a:endParaRPr lang="ko-KR" altLang="en-US" sz="2800" dirty="0"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FAB5C5-D944-4513-B871-ECC8D3A73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019300"/>
            <a:ext cx="7848600" cy="601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33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246927" y="6028286"/>
            <a:ext cx="14705454" cy="5249847"/>
            <a:chOff x="7246927" y="6028286"/>
            <a:chExt cx="14705454" cy="5249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68" y="3416043"/>
              <a:ext cx="29410908" cy="1049969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619740" y="3102763"/>
            <a:ext cx="17809524" cy="8406095"/>
            <a:chOff x="-1619740" y="3102763"/>
            <a:chExt cx="17809524" cy="8406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509956" y="-1163290"/>
              <a:ext cx="35619048" cy="1681219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19740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50" name="Object 50"/>
          <p:cNvSpPr txBox="1"/>
          <p:nvPr/>
        </p:nvSpPr>
        <p:spPr>
          <a:xfrm>
            <a:off x="4671139" y="6841851"/>
            <a:ext cx="5219018" cy="30931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500" kern="0" spc="2900" dirty="0">
                <a:solidFill>
                  <a:srgbClr val="7389D0"/>
                </a:solidFill>
                <a:latin typeface="+mj-lt"/>
                <a:cs typeface="Cafe24 Danjunghae" pitchFamily="34" charset="0"/>
              </a:rPr>
              <a:t>03</a:t>
            </a:r>
            <a:endParaRPr lang="en-US" dirty="0">
              <a:latin typeface="+mj-l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-1501913" y="7938361"/>
            <a:ext cx="5966951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5700" kern="0" spc="900" dirty="0">
                <a:solidFill>
                  <a:srgbClr val="7389D0"/>
                </a:solidFill>
                <a:latin typeface="+mj-lt"/>
                <a:cs typeface="Cafe24 Danjunghae" pitchFamily="34" charset="0"/>
              </a:rPr>
              <a:t>CHAPTER</a:t>
            </a:r>
            <a:endParaRPr lang="en-US" dirty="0">
              <a:latin typeface="+mj-l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091732" y="1093446"/>
            <a:ext cx="12153375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6300" kern="0" spc="200" dirty="0">
                <a:solidFill>
                  <a:srgbClr val="FFFFFF"/>
                </a:solidFill>
                <a:latin typeface="+mj-lt"/>
                <a:cs typeface="Cafe24 Danjunghae" pitchFamily="34" charset="0"/>
              </a:rPr>
              <a:t>시연</a:t>
            </a:r>
            <a:endParaRPr lang="en-US" sz="6300" kern="0" spc="200" dirty="0">
              <a:solidFill>
                <a:srgbClr val="FFFFFF"/>
              </a:solidFill>
              <a:latin typeface="+mj-lt"/>
              <a:cs typeface="Cafe24 Danjungha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516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6736" y="-4319785"/>
            <a:ext cx="10852241" cy="18782455"/>
            <a:chOff x="3716736" y="-4319785"/>
            <a:chExt cx="1085224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16736" y="-4319785"/>
              <a:ext cx="1085224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5795" y="238094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1144967-22A3-4708-ADCD-D493BF561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7" y="771525"/>
            <a:ext cx="15859125" cy="874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12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327676" y="5447619"/>
            <a:ext cx="1396134" cy="1148765"/>
            <a:chOff x="15327676" y="5447619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99121" y="5908359"/>
              <a:ext cx="1377485" cy="227285"/>
              <a:chOff x="15199121" y="5908359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199121" y="590835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74374" y="5668529"/>
              <a:ext cx="634265" cy="22786"/>
              <a:chOff x="16174374" y="5668529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174374" y="5668529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841961" y="3274191"/>
            <a:ext cx="1233452" cy="1037356"/>
            <a:chOff x="15841961" y="3274191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579263" y="3745971"/>
              <a:ext cx="572753" cy="20576"/>
              <a:chOff x="16579263" y="3745971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6579263" y="3745971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725875" y="3690248"/>
              <a:ext cx="1243894" cy="205243"/>
              <a:chOff x="15725875" y="3690248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5725875" y="3690248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38095" y="6338888"/>
            <a:ext cx="20038095" cy="4911624"/>
            <a:chOff x="-38095" y="6338888"/>
            <a:chExt cx="20038095" cy="49116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-38095" y="7000512"/>
              <a:ext cx="11904762" cy="4250000"/>
              <a:chOff x="-38095" y="7000512"/>
              <a:chExt cx="11904762" cy="42500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8095" y="7000512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00000" y="6338888"/>
              <a:ext cx="9600000" cy="4531200"/>
              <a:chOff x="10400000" y="6338888"/>
              <a:chExt cx="9600000" cy="453120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00000" y="6338888"/>
                <a:ext cx="9600000" cy="4531200"/>
              </a:xfrm>
              <a:prstGeom prst="rect">
                <a:avLst/>
              </a:prstGeom>
            </p:spPr>
          </p:pic>
        </p:grpSp>
      </p:grpSp>
      <p:sp>
        <p:nvSpPr>
          <p:cNvPr id="48" name="Object 48"/>
          <p:cNvSpPr txBox="1"/>
          <p:nvPr/>
        </p:nvSpPr>
        <p:spPr>
          <a:xfrm>
            <a:off x="3460587" y="4125081"/>
            <a:ext cx="11364541" cy="19697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200" kern="0" spc="1800" dirty="0">
                <a:solidFill>
                  <a:srgbClr val="FFFFFF"/>
                </a:solidFill>
                <a:latin typeface="+mj-lt"/>
                <a:cs typeface="Cafe24 Danjunghae" pitchFamily="34" charset="0"/>
              </a:rPr>
              <a:t>감사합니다</a:t>
            </a:r>
            <a:endParaRPr lang="en-US" dirty="0">
              <a:latin typeface="+mj-l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109587" y="2921325"/>
            <a:ext cx="12066540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000" dirty="0">
                <a:solidFill>
                  <a:srgbClr val="FFFFFF"/>
                </a:solidFill>
                <a:latin typeface="+mj-lt"/>
                <a:cs typeface="Noto Sans CJK KR Regular" pitchFamily="34" charset="0"/>
              </a:rPr>
              <a:t>Thank You!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619048" y="5447619"/>
            <a:ext cx="1104762" cy="909019"/>
            <a:chOff x="15619048" y="5447619"/>
            <a:chExt cx="1104762" cy="9090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517323" y="5812203"/>
              <a:ext cx="1090005" cy="179851"/>
              <a:chOff x="15517323" y="5812203"/>
              <a:chExt cx="1090005" cy="17985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517323" y="5812203"/>
                <a:ext cx="1090005" cy="17985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89041" y="5622425"/>
              <a:ext cx="501895" cy="18031"/>
              <a:chOff x="16289041" y="5622425"/>
              <a:chExt cx="501895" cy="1803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289041" y="5622425"/>
                <a:ext cx="501895" cy="1803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823691" y="2617315"/>
            <a:ext cx="1233452" cy="1037356"/>
            <a:chOff x="14823691" y="2617315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560993" y="3089095"/>
              <a:ext cx="572753" cy="20576"/>
              <a:chOff x="15560993" y="3089095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5560993" y="308909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707605" y="3033372"/>
              <a:ext cx="1243894" cy="205243"/>
              <a:chOff x="14707605" y="3033372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4707605" y="303337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2278512" y="6749085"/>
            <a:ext cx="1233452" cy="1037356"/>
            <a:chOff x="2278512" y="6749085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015814" y="7220865"/>
              <a:ext cx="572753" cy="20576"/>
              <a:chOff x="3015814" y="7220865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015814" y="722086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162426" y="7165142"/>
              <a:ext cx="1243894" cy="205243"/>
              <a:chOff x="2162426" y="7165142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2162426" y="716514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3866505" y="7786441"/>
            <a:ext cx="1396134" cy="1148765"/>
            <a:chOff x="13866505" y="7786441"/>
            <a:chExt cx="1396134" cy="114876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737951" y="8247181"/>
              <a:ext cx="1377485" cy="227285"/>
              <a:chOff x="13737951" y="8247181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13737951" y="824718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713204" y="8007351"/>
              <a:ext cx="634265" cy="22786"/>
              <a:chOff x="14713204" y="8007351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14713204" y="8007351"/>
                <a:ext cx="634265" cy="22786"/>
              </a:xfrm>
              <a:prstGeom prst="rect">
                <a:avLst/>
              </a:prstGeom>
            </p:spPr>
          </p:pic>
        </p:grpSp>
      </p:grpSp>
      <p:sp>
        <p:nvSpPr>
          <p:cNvPr id="48" name="Object 48"/>
          <p:cNvSpPr txBox="1"/>
          <p:nvPr/>
        </p:nvSpPr>
        <p:spPr>
          <a:xfrm>
            <a:off x="-285714" y="2148700"/>
            <a:ext cx="18857143" cy="11233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700" kern="0" spc="3600" dirty="0">
                <a:solidFill>
                  <a:srgbClr val="FFFFFF"/>
                </a:solidFill>
                <a:latin typeface="+mj-lt"/>
                <a:cs typeface="Cafe24 Danjunghae" pitchFamily="34" charset="0"/>
              </a:rPr>
              <a:t>목차</a:t>
            </a:r>
            <a:endParaRPr lang="en-US" dirty="0">
              <a:latin typeface="+mj-l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280504" y="3255851"/>
            <a:ext cx="13724706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200" kern="0" spc="1400" dirty="0">
                <a:solidFill>
                  <a:srgbClr val="FFFFFF"/>
                </a:solidFill>
                <a:latin typeface="+mj-lt"/>
                <a:cs typeface="Cafe24 Danjunghae" pitchFamily="34" charset="0"/>
              </a:rPr>
              <a:t>CONTENTS</a:t>
            </a:r>
            <a:endParaRPr lang="en-US" dirty="0">
              <a:latin typeface="+mj-lt"/>
            </a:endParaRPr>
          </a:p>
        </p:txBody>
      </p:sp>
      <p:grpSp>
        <p:nvGrpSpPr>
          <p:cNvPr id="1018" name="그룹 1018"/>
          <p:cNvGrpSpPr/>
          <p:nvPr/>
        </p:nvGrpSpPr>
        <p:grpSpPr>
          <a:xfrm>
            <a:off x="8982554" y="1341305"/>
            <a:ext cx="320607" cy="411076"/>
            <a:chOff x="8982554" y="1341305"/>
            <a:chExt cx="320607" cy="41107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48513" y="1154157"/>
              <a:ext cx="641213" cy="822151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82554" y="1341305"/>
              <a:ext cx="320607" cy="411076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3956600" y="5849894"/>
            <a:ext cx="10372514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dirty="0">
                <a:solidFill>
                  <a:srgbClr val="FFFFFF"/>
                </a:solidFill>
                <a:latin typeface="+mj-lt"/>
                <a:cs typeface="Cafe24 Danjunghae" pitchFamily="34" charset="0"/>
              </a:rPr>
              <a:t>                                                            Chapter 01    | </a:t>
            </a:r>
            <a:r>
              <a:rPr lang="en-US" sz="2300" dirty="0">
                <a:solidFill>
                  <a:srgbClr val="FFFFFF"/>
                </a:solidFill>
                <a:latin typeface="+mj-lt"/>
                <a:cs typeface="Cafe24 Danjunghae" pitchFamily="34" charset="0"/>
              </a:rPr>
              <a:t>   </a:t>
            </a:r>
            <a:r>
              <a:rPr lang="ko-KR" altLang="en-US" sz="2300" dirty="0">
                <a:solidFill>
                  <a:srgbClr val="FFFFFF"/>
                </a:solidFill>
                <a:latin typeface="+mj-lt"/>
                <a:cs typeface="Cafe24 Danjunghae" pitchFamily="34" charset="0"/>
              </a:rPr>
              <a:t>개요</a:t>
            </a:r>
            <a:endParaRPr lang="en-US" sz="2300" dirty="0">
              <a:solidFill>
                <a:srgbClr val="FFFFFF"/>
              </a:solidFill>
              <a:latin typeface="+mj-lt"/>
              <a:cs typeface="Cafe24 Danjunghae" pitchFamily="34" charset="0"/>
            </a:endParaRPr>
          </a:p>
          <a:p>
            <a:pPr algn="ctr"/>
            <a:endParaRPr lang="en-US" sz="2300" dirty="0">
              <a:solidFill>
                <a:srgbClr val="FFFFFF"/>
              </a:solidFill>
              <a:latin typeface="+mj-lt"/>
              <a:cs typeface="Cafe24 Danjunghae" pitchFamily="34" charset="0"/>
            </a:endParaRPr>
          </a:p>
          <a:p>
            <a:pPr algn="ctr"/>
            <a:r>
              <a:rPr lang="en-US" sz="2100" dirty="0">
                <a:solidFill>
                  <a:srgbClr val="FFFFFF"/>
                </a:solidFill>
                <a:latin typeface="+mj-lt"/>
                <a:cs typeface="Cafe24 Danjunghae" pitchFamily="34" charset="0"/>
              </a:rPr>
              <a:t>Chapter 02    |    </a:t>
            </a:r>
            <a:r>
              <a:rPr lang="ko-KR" altLang="en-US" sz="2300" dirty="0">
                <a:solidFill>
                  <a:srgbClr val="FFFFFF"/>
                </a:solidFill>
                <a:latin typeface="+mj-lt"/>
                <a:cs typeface="Cafe24 Danjunghae" pitchFamily="34" charset="0"/>
              </a:rPr>
              <a:t>소스코드</a:t>
            </a:r>
            <a:endParaRPr lang="en-US" sz="2300" dirty="0">
              <a:solidFill>
                <a:srgbClr val="FFFFFF"/>
              </a:solidFill>
              <a:latin typeface="+mj-lt"/>
              <a:cs typeface="Cafe24 Danjunghae" pitchFamily="34" charset="0"/>
            </a:endParaRPr>
          </a:p>
          <a:p>
            <a:pPr algn="ctr"/>
            <a:endParaRPr lang="en-US" sz="2300" dirty="0">
              <a:solidFill>
                <a:srgbClr val="FFFFFF"/>
              </a:solidFill>
              <a:latin typeface="+mj-lt"/>
              <a:cs typeface="Cafe24 Danjunghae" pitchFamily="34" charset="0"/>
            </a:endParaRPr>
          </a:p>
          <a:p>
            <a:r>
              <a:rPr lang="en-US" sz="2100" dirty="0">
                <a:solidFill>
                  <a:srgbClr val="FFFFFF"/>
                </a:solidFill>
                <a:latin typeface="+mj-lt"/>
                <a:cs typeface="Cafe24 Danjunghae" pitchFamily="34" charset="0"/>
              </a:rPr>
              <a:t>                                                            Chapter 03    |    </a:t>
            </a:r>
            <a:r>
              <a:rPr lang="ko-KR" altLang="en-US" sz="2300" dirty="0">
                <a:solidFill>
                  <a:srgbClr val="FFFFFF"/>
                </a:solidFill>
                <a:latin typeface="+mj-lt"/>
                <a:cs typeface="Cafe24 Danjunghae" pitchFamily="34" charset="0"/>
              </a:rPr>
              <a:t>시연 </a:t>
            </a:r>
            <a:endParaRPr lang="en-US" sz="2300" dirty="0">
              <a:solidFill>
                <a:srgbClr val="FFFFFF"/>
              </a:solidFill>
              <a:latin typeface="+mj-lt"/>
              <a:cs typeface="Cafe24 Danjunghae" pitchFamily="34" charset="0"/>
            </a:endParaRPr>
          </a:p>
          <a:p>
            <a:pPr algn="ctr"/>
            <a:endParaRPr lang="en-US" sz="2300" dirty="0">
              <a:solidFill>
                <a:srgbClr val="FFFFFF"/>
              </a:solidFill>
              <a:latin typeface="+mj-lt"/>
              <a:cs typeface="Cafe24 Danjunghae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0498" y="3416043"/>
              <a:ext cx="29410908" cy="1049969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47359" y="-1163290"/>
              <a:ext cx="35619048" cy="1681219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sp>
        <p:nvSpPr>
          <p:cNvPr id="48" name="Object 48"/>
          <p:cNvSpPr txBox="1"/>
          <p:nvPr/>
        </p:nvSpPr>
        <p:spPr>
          <a:xfrm>
            <a:off x="14638579" y="6841851"/>
            <a:ext cx="4732143" cy="30931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500" kern="0" spc="2900" dirty="0">
                <a:solidFill>
                  <a:srgbClr val="7389D0"/>
                </a:solidFill>
                <a:latin typeface="+mj-lt"/>
                <a:cs typeface="Cafe24 Danjunghae" pitchFamily="34" charset="0"/>
              </a:rPr>
              <a:t>01</a:t>
            </a:r>
            <a:endParaRPr lang="en-US" dirty="0">
              <a:latin typeface="+mj-l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355923" y="7938361"/>
            <a:ext cx="5966951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5700" kern="0" spc="900" dirty="0">
                <a:solidFill>
                  <a:srgbClr val="7389D0"/>
                </a:solidFill>
                <a:latin typeface="+mj-lt"/>
                <a:cs typeface="Cafe24 Danjunghae" pitchFamily="34" charset="0"/>
              </a:rPr>
              <a:t>CHAPTER</a:t>
            </a:r>
            <a:endParaRPr lang="en-US" dirty="0">
              <a:latin typeface="+mj-l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29928" y="1093446"/>
            <a:ext cx="12153375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300" kern="0" spc="200" dirty="0">
                <a:solidFill>
                  <a:srgbClr val="FFFFFF"/>
                </a:solidFill>
                <a:latin typeface="+mj-lt"/>
                <a:cs typeface="Cafe24 Danjunghae" pitchFamily="34" charset="0"/>
              </a:rPr>
              <a:t>개요</a:t>
            </a:r>
            <a:endParaRPr lang="en-US" sz="6300" kern="0" spc="200" dirty="0">
              <a:solidFill>
                <a:srgbClr val="FFFFFF"/>
              </a:solidFill>
              <a:latin typeface="+mj-lt"/>
              <a:cs typeface="Cafe24 Danjunghae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6736" y="-4319785"/>
            <a:ext cx="10852241" cy="18782455"/>
            <a:chOff x="3716736" y="-4319785"/>
            <a:chExt cx="1085224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16736" y="-4319785"/>
              <a:ext cx="1085224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4" y="238522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095" y="237667"/>
            <a:ext cx="7747159" cy="9810379"/>
            <a:chOff x="238095" y="237667"/>
            <a:chExt cx="7747159" cy="98103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095" y="237667"/>
              <a:ext cx="7747159" cy="981037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8833" y="8872343"/>
            <a:ext cx="6459738" cy="3428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300" dirty="0">
                <a:solidFill>
                  <a:srgbClr val="7389D0"/>
                </a:solidFill>
                <a:latin typeface="Cafe24 Danjunghae" pitchFamily="34" charset="0"/>
                <a:cs typeface="Cafe24 Danjunghae" pitchFamily="34" charset="0"/>
              </a:rPr>
              <a:t>AN OVERVIEW</a:t>
            </a:r>
            <a:endParaRPr lang="en-US" dirty="0"/>
          </a:p>
        </p:txBody>
      </p:sp>
      <p:sp>
        <p:nvSpPr>
          <p:cNvPr id="26" name="Object 50">
            <a:extLst>
              <a:ext uri="{FF2B5EF4-FFF2-40B4-BE49-F238E27FC236}">
                <a16:creationId xmlns:a16="http://schemas.microsoft.com/office/drawing/2014/main" id="{9F43788A-AD28-46B9-B18C-438C863D9EB4}"/>
              </a:ext>
            </a:extLst>
          </p:cNvPr>
          <p:cNvSpPr txBox="1"/>
          <p:nvPr/>
        </p:nvSpPr>
        <p:spPr>
          <a:xfrm>
            <a:off x="1993206" y="3132694"/>
            <a:ext cx="44196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kern="0" spc="200" dirty="0">
                <a:solidFill>
                  <a:srgbClr val="FFFFFF"/>
                </a:solidFill>
                <a:latin typeface="Cafe24 Danjunghae" pitchFamily="34" charset="0"/>
                <a:cs typeface="Cafe24 Danjunghae" pitchFamily="34" charset="0"/>
              </a:rPr>
              <a:t>글 작성자가 </a:t>
            </a:r>
            <a:r>
              <a:rPr lang="ko-KR" altLang="en-US" sz="3000" kern="0" spc="200" dirty="0" err="1">
                <a:solidFill>
                  <a:srgbClr val="FFFFFF"/>
                </a:solidFill>
                <a:latin typeface="Cafe24 Danjunghae" pitchFamily="34" charset="0"/>
                <a:cs typeface="Cafe24 Danjunghae" pitchFamily="34" charset="0"/>
              </a:rPr>
              <a:t>안나오는</a:t>
            </a:r>
            <a:r>
              <a:rPr lang="ko-KR" altLang="en-US" sz="3000" kern="0" spc="200" dirty="0">
                <a:solidFill>
                  <a:srgbClr val="FFFFFF"/>
                </a:solidFill>
                <a:latin typeface="Cafe24 Danjunghae" pitchFamily="34" charset="0"/>
                <a:cs typeface="Cafe24 Danjunghae" pitchFamily="34" charset="0"/>
              </a:rPr>
              <a:t> 익명 게시판입니다</a:t>
            </a:r>
            <a:endParaRPr lang="en-US" sz="3000" kern="0" spc="200" dirty="0">
              <a:solidFill>
                <a:srgbClr val="FFFFFF"/>
              </a:solidFill>
              <a:latin typeface="Cafe24 Danjunghae" pitchFamily="34" charset="0"/>
              <a:cs typeface="Cafe24 Danjunghae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8E80291-1D82-463B-80B6-E3765E40D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130" y="436092"/>
            <a:ext cx="4175070" cy="899640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592FA3B-EACC-43A9-9E84-8C8A1C30B2C8}"/>
              </a:ext>
            </a:extLst>
          </p:cNvPr>
          <p:cNvSpPr/>
          <p:nvPr/>
        </p:nvSpPr>
        <p:spPr>
          <a:xfrm>
            <a:off x="9677400" y="4000500"/>
            <a:ext cx="1981200" cy="2286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A1A4C24-4EAE-454D-94A0-9C3BD5E265F6}"/>
              </a:ext>
            </a:extLst>
          </p:cNvPr>
          <p:cNvSpPr/>
          <p:nvPr/>
        </p:nvSpPr>
        <p:spPr>
          <a:xfrm>
            <a:off x="9677400" y="4415420"/>
            <a:ext cx="1981200" cy="49948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6F84F92-5CB8-49A6-8100-387353436909}"/>
              </a:ext>
            </a:extLst>
          </p:cNvPr>
          <p:cNvSpPr/>
          <p:nvPr/>
        </p:nvSpPr>
        <p:spPr>
          <a:xfrm>
            <a:off x="9707217" y="5101219"/>
            <a:ext cx="1981200" cy="27088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898FF-B20D-4466-85E4-0DE09AAFDA7F}"/>
              </a:ext>
            </a:extLst>
          </p:cNvPr>
          <p:cNvSpPr/>
          <p:nvPr/>
        </p:nvSpPr>
        <p:spPr>
          <a:xfrm>
            <a:off x="9707217" y="5588680"/>
            <a:ext cx="1981200" cy="27088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A2ADCB0-76D3-48F6-A4C6-FA4B6C06F401}"/>
              </a:ext>
            </a:extLst>
          </p:cNvPr>
          <p:cNvSpPr/>
          <p:nvPr/>
        </p:nvSpPr>
        <p:spPr>
          <a:xfrm>
            <a:off x="9707216" y="6057131"/>
            <a:ext cx="2103783" cy="27088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267FF0A-993A-470F-8D48-287697C10265}"/>
              </a:ext>
            </a:extLst>
          </p:cNvPr>
          <p:cNvSpPr/>
          <p:nvPr/>
        </p:nvSpPr>
        <p:spPr>
          <a:xfrm>
            <a:off x="9326218" y="8420100"/>
            <a:ext cx="1981200" cy="101239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A6C15CE-1B4A-44C5-AD2E-40CCE09671F8}"/>
              </a:ext>
            </a:extLst>
          </p:cNvPr>
          <p:cNvCxnSpPr/>
          <p:nvPr/>
        </p:nvCxnSpPr>
        <p:spPr>
          <a:xfrm>
            <a:off x="11810999" y="4076700"/>
            <a:ext cx="137160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6DA975F-2196-408F-9ED7-DC64EC24BE02}"/>
              </a:ext>
            </a:extLst>
          </p:cNvPr>
          <p:cNvCxnSpPr/>
          <p:nvPr/>
        </p:nvCxnSpPr>
        <p:spPr>
          <a:xfrm>
            <a:off x="11810999" y="4686300"/>
            <a:ext cx="137160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A7B5CDB-DDA1-4D88-A3A7-7249FBDEF9CD}"/>
              </a:ext>
            </a:extLst>
          </p:cNvPr>
          <p:cNvCxnSpPr/>
          <p:nvPr/>
        </p:nvCxnSpPr>
        <p:spPr>
          <a:xfrm>
            <a:off x="11810999" y="5219700"/>
            <a:ext cx="137160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B15090-D0BF-4D18-B53D-C6CD2D66E469}"/>
              </a:ext>
            </a:extLst>
          </p:cNvPr>
          <p:cNvCxnSpPr/>
          <p:nvPr/>
        </p:nvCxnSpPr>
        <p:spPr>
          <a:xfrm>
            <a:off x="11810999" y="5753100"/>
            <a:ext cx="137160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1E6094C-0A81-440E-9AE2-6C645AD386D5}"/>
              </a:ext>
            </a:extLst>
          </p:cNvPr>
          <p:cNvCxnSpPr/>
          <p:nvPr/>
        </p:nvCxnSpPr>
        <p:spPr>
          <a:xfrm>
            <a:off x="11887200" y="6210300"/>
            <a:ext cx="137160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E465676-A110-4F6B-A137-7ADB3D3CCFF2}"/>
              </a:ext>
            </a:extLst>
          </p:cNvPr>
          <p:cNvCxnSpPr/>
          <p:nvPr/>
        </p:nvCxnSpPr>
        <p:spPr>
          <a:xfrm>
            <a:off x="11582399" y="8847495"/>
            <a:ext cx="137160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A094FCA-BA6E-41B9-9236-353E30F9C35B}"/>
              </a:ext>
            </a:extLst>
          </p:cNvPr>
          <p:cNvSpPr txBox="1"/>
          <p:nvPr/>
        </p:nvSpPr>
        <p:spPr>
          <a:xfrm>
            <a:off x="13351564" y="38597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0944BA-3616-4A25-AEAB-B4AAD65101D8}"/>
              </a:ext>
            </a:extLst>
          </p:cNvPr>
          <p:cNvSpPr txBox="1"/>
          <p:nvPr/>
        </p:nvSpPr>
        <p:spPr>
          <a:xfrm>
            <a:off x="13351564" y="447087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DAO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272C82-E3A8-46DC-81F8-178436A3A07E}"/>
              </a:ext>
            </a:extLst>
          </p:cNvPr>
          <p:cNvSpPr txBox="1"/>
          <p:nvPr/>
        </p:nvSpPr>
        <p:spPr>
          <a:xfrm>
            <a:off x="13351564" y="5028806"/>
            <a:ext cx="295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BoardService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interface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78023D-DA0B-44C4-AF9A-0A083EA9F0D8}"/>
              </a:ext>
            </a:extLst>
          </p:cNvPr>
          <p:cNvSpPr txBox="1"/>
          <p:nvPr/>
        </p:nvSpPr>
        <p:spPr>
          <a:xfrm>
            <a:off x="13361503" y="558673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428BD53-D857-4F90-92C1-4C86A238817C}"/>
              </a:ext>
            </a:extLst>
          </p:cNvPr>
          <p:cNvSpPr txBox="1"/>
          <p:nvPr/>
        </p:nvSpPr>
        <p:spPr>
          <a:xfrm>
            <a:off x="13371442" y="5991339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MyBatis</a:t>
            </a:r>
            <a:r>
              <a:rPr lang="en-US" altLang="ko-KR" dirty="0"/>
              <a:t> Xml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8D915B1-1003-4F44-9067-73A643B3B118}"/>
              </a:ext>
            </a:extLst>
          </p:cNvPr>
          <p:cNvSpPr txBox="1"/>
          <p:nvPr/>
        </p:nvSpPr>
        <p:spPr>
          <a:xfrm>
            <a:off x="13374754" y="8562629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246927" y="6028286"/>
            <a:ext cx="14705454" cy="5249847"/>
            <a:chOff x="7246927" y="6028286"/>
            <a:chExt cx="14705454" cy="5249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68" y="3416043"/>
              <a:ext cx="29410908" cy="1049969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619740" y="3102763"/>
            <a:ext cx="17809524" cy="8406095"/>
            <a:chOff x="-1619740" y="3102763"/>
            <a:chExt cx="17809524" cy="8406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509956" y="-1163290"/>
              <a:ext cx="35619048" cy="1681219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19740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50" name="Object 50"/>
          <p:cNvSpPr txBox="1"/>
          <p:nvPr/>
        </p:nvSpPr>
        <p:spPr>
          <a:xfrm>
            <a:off x="4671139" y="6841851"/>
            <a:ext cx="5219018" cy="30931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500" kern="0" spc="2900" dirty="0">
                <a:solidFill>
                  <a:srgbClr val="7389D0"/>
                </a:solidFill>
                <a:latin typeface="+mj-lt"/>
                <a:cs typeface="Cafe24 Danjunghae" pitchFamily="34" charset="0"/>
              </a:rPr>
              <a:t>02</a:t>
            </a:r>
            <a:endParaRPr lang="en-US" dirty="0">
              <a:latin typeface="+mj-l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-1501913" y="7938361"/>
            <a:ext cx="5966951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5700" kern="0" spc="900" dirty="0">
                <a:solidFill>
                  <a:srgbClr val="7389D0"/>
                </a:solidFill>
                <a:latin typeface="+mj-lt"/>
                <a:cs typeface="Cafe24 Danjunghae" pitchFamily="34" charset="0"/>
              </a:rPr>
              <a:t>CHAPTER</a:t>
            </a:r>
            <a:endParaRPr lang="en-US" dirty="0">
              <a:latin typeface="+mj-l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091732" y="1093446"/>
            <a:ext cx="12153375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6300" kern="0" spc="200" dirty="0">
                <a:solidFill>
                  <a:srgbClr val="FFFFFF"/>
                </a:solidFill>
                <a:latin typeface="+mj-lt"/>
                <a:cs typeface="Cafe24 Danjunghae" pitchFamily="34" charset="0"/>
              </a:rPr>
              <a:t>소스코드</a:t>
            </a:r>
            <a:endParaRPr lang="en-US" sz="6300" kern="0" spc="200" dirty="0">
              <a:solidFill>
                <a:srgbClr val="FFFFFF"/>
              </a:solidFill>
              <a:latin typeface="+mj-lt"/>
              <a:cs typeface="Cafe24 Danjunghae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85C4724-BB48-451C-AE01-913CA5B2D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018374"/>
            <a:ext cx="9220200" cy="1381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DDB53C-416E-4A9F-BE0E-7BE0EEECD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39" y="5600700"/>
            <a:ext cx="6286500" cy="1266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8F8D61-75EA-49D3-9A96-FFB4CF143CD8}"/>
              </a:ext>
            </a:extLst>
          </p:cNvPr>
          <p:cNvSpPr txBox="1"/>
          <p:nvPr/>
        </p:nvSpPr>
        <p:spPr>
          <a:xfrm>
            <a:off x="762000" y="1998381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/>
              <a:t>tb_board</a:t>
            </a:r>
            <a:endParaRPr lang="ko-KR" alt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2FD859-E7E3-4D02-900C-5E544C404AF0}"/>
              </a:ext>
            </a:extLst>
          </p:cNvPr>
          <p:cNvSpPr txBox="1"/>
          <p:nvPr/>
        </p:nvSpPr>
        <p:spPr>
          <a:xfrm>
            <a:off x="762000" y="4591873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/>
              <a:t>tb_reply</a:t>
            </a:r>
            <a:endParaRPr lang="ko-KR" alt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789798-E547-47F8-A0A7-3302518294D2}"/>
              </a:ext>
            </a:extLst>
          </p:cNvPr>
          <p:cNvSpPr txBox="1"/>
          <p:nvPr/>
        </p:nvSpPr>
        <p:spPr>
          <a:xfrm>
            <a:off x="762000" y="647700"/>
            <a:ext cx="3048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DB</a:t>
            </a:r>
            <a:endParaRPr lang="ko-KR" altLang="en-US" sz="5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789798-E547-47F8-A0A7-3302518294D2}"/>
              </a:ext>
            </a:extLst>
          </p:cNvPr>
          <p:cNvSpPr txBox="1"/>
          <p:nvPr/>
        </p:nvSpPr>
        <p:spPr>
          <a:xfrm>
            <a:off x="762000" y="647700"/>
            <a:ext cx="617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err="1"/>
              <a:t>application.properties</a:t>
            </a:r>
            <a:endParaRPr lang="ko-KR" altLang="en-US" sz="5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D47B08-8247-45F0-8A35-23933FB9C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38" y="1919079"/>
            <a:ext cx="16900031" cy="26910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FD61AB-0669-4EA6-ADD9-5F9F73121F6E}"/>
              </a:ext>
            </a:extLst>
          </p:cNvPr>
          <p:cNvSpPr/>
          <p:nvPr/>
        </p:nvSpPr>
        <p:spPr>
          <a:xfrm>
            <a:off x="5493026" y="2765497"/>
            <a:ext cx="1143000" cy="22904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3CCCD5-6452-4FBC-B5D4-BB490389E64D}"/>
              </a:ext>
            </a:extLst>
          </p:cNvPr>
          <p:cNvSpPr/>
          <p:nvPr/>
        </p:nvSpPr>
        <p:spPr>
          <a:xfrm>
            <a:off x="3276600" y="2986832"/>
            <a:ext cx="1143000" cy="44216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DFFD5EE-E3CC-455E-81F4-EF5B32963D31}"/>
              </a:ext>
            </a:extLst>
          </p:cNvPr>
          <p:cNvCxnSpPr>
            <a:cxnSpLocks/>
          </p:cNvCxnSpPr>
          <p:nvPr/>
        </p:nvCxnSpPr>
        <p:spPr>
          <a:xfrm>
            <a:off x="4419600" y="3238500"/>
            <a:ext cx="1073426" cy="609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E703D88-4506-4BEA-B39C-F32D789184C2}"/>
              </a:ext>
            </a:extLst>
          </p:cNvPr>
          <p:cNvCxnSpPr>
            <a:cxnSpLocks/>
          </p:cNvCxnSpPr>
          <p:nvPr/>
        </p:nvCxnSpPr>
        <p:spPr>
          <a:xfrm>
            <a:off x="6567005" y="2994544"/>
            <a:ext cx="564874" cy="342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571AA6-A580-4148-8955-4EB6C5DBF471}"/>
              </a:ext>
            </a:extLst>
          </p:cNvPr>
          <p:cNvSpPr/>
          <p:nvPr/>
        </p:nvSpPr>
        <p:spPr>
          <a:xfrm>
            <a:off x="7391400" y="3123976"/>
            <a:ext cx="2133600" cy="44216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데이터베이스명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DF668B-71FB-4E09-8C1F-6EFD9490237A}"/>
              </a:ext>
            </a:extLst>
          </p:cNvPr>
          <p:cNvSpPr/>
          <p:nvPr/>
        </p:nvSpPr>
        <p:spPr>
          <a:xfrm>
            <a:off x="5579441" y="3581170"/>
            <a:ext cx="1552438" cy="147618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패스워드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C4A97EA-5E50-4347-9B09-D13E21921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6379641"/>
            <a:ext cx="11634067" cy="32596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B7CA898-C7FD-4CAB-BCAA-778EEC30F38C}"/>
              </a:ext>
            </a:extLst>
          </p:cNvPr>
          <p:cNvSpPr txBox="1"/>
          <p:nvPr/>
        </p:nvSpPr>
        <p:spPr>
          <a:xfrm>
            <a:off x="677242" y="5106985"/>
            <a:ext cx="617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IndexController.java </a:t>
            </a:r>
            <a:endParaRPr lang="ko-KR" altLang="en-US" sz="50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DD1AC21-A3AD-4391-B914-F992A6E38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938" y="5929521"/>
            <a:ext cx="11306175" cy="3429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230082-9642-4B7E-BCB5-269492754552}"/>
              </a:ext>
            </a:extLst>
          </p:cNvPr>
          <p:cNvSpPr/>
          <p:nvPr/>
        </p:nvSpPr>
        <p:spPr>
          <a:xfrm>
            <a:off x="12172808" y="5913480"/>
            <a:ext cx="3295791" cy="86177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ko-KR" altLang="en-US" b="0" i="0" dirty="0">
                <a:solidFill>
                  <a:srgbClr val="222222"/>
                </a:solidFill>
                <a:effectLst/>
              </a:rPr>
              <a:t>이미지는 프로젝트 내부 </a:t>
            </a:r>
            <a:r>
              <a:rPr lang="ko-KR" altLang="en-US" b="0" i="0" dirty="0" err="1">
                <a:solidFill>
                  <a:srgbClr val="222222"/>
                </a:solidFill>
                <a:effectLst/>
              </a:rPr>
              <a:t>임시폴더에</a:t>
            </a:r>
            <a:r>
              <a:rPr lang="ko-KR" altLang="en-US" b="0" i="0" dirty="0">
                <a:solidFill>
                  <a:srgbClr val="222222"/>
                </a:solidFill>
                <a:effectLst/>
              </a:rPr>
              <a:t> 따로 저장하여 훗날 이미지를 불러올 때 사용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93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789798-E547-47F8-A0A7-3302518294D2}"/>
              </a:ext>
            </a:extLst>
          </p:cNvPr>
          <p:cNvSpPr txBox="1"/>
          <p:nvPr/>
        </p:nvSpPr>
        <p:spPr>
          <a:xfrm>
            <a:off x="762000" y="647700"/>
            <a:ext cx="541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BoardService.java</a:t>
            </a:r>
            <a:endParaRPr lang="ko-KR" altLang="en-US" sz="5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5B47E4-A8E9-419F-AEB9-3A5A51B19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919079"/>
            <a:ext cx="6242838" cy="18528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38C95-1ED0-48BF-A969-E970BA9F0DF4}"/>
              </a:ext>
            </a:extLst>
          </p:cNvPr>
          <p:cNvSpPr txBox="1"/>
          <p:nvPr/>
        </p:nvSpPr>
        <p:spPr>
          <a:xfrm>
            <a:off x="7528743" y="1887605"/>
            <a:ext cx="44924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0" i="0" dirty="0" err="1">
                <a:solidFill>
                  <a:srgbClr val="222222"/>
                </a:solidFill>
                <a:effectLst/>
                <a:latin typeface="Iropke Batang"/>
              </a:rPr>
              <a:t>mybatis</a:t>
            </a:r>
            <a:r>
              <a:rPr lang="ko-KR" altLang="en-US" sz="2800" b="0" i="0" dirty="0">
                <a:solidFill>
                  <a:srgbClr val="222222"/>
                </a:solidFill>
                <a:effectLst/>
                <a:latin typeface="Iropke Batang"/>
              </a:rPr>
              <a:t>로 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Iropke Batang"/>
              </a:rPr>
              <a:t>Controller</a:t>
            </a:r>
            <a:r>
              <a:rPr lang="ko-KR" altLang="en-US" sz="2800" b="0" i="0" dirty="0">
                <a:solidFill>
                  <a:srgbClr val="222222"/>
                </a:solidFill>
                <a:effectLst/>
                <a:latin typeface="Iropke Batang"/>
              </a:rPr>
              <a:t>에서 받은 데이터를 </a:t>
            </a:r>
            <a:r>
              <a:rPr lang="en-US" altLang="ko-KR" sz="2800" b="0" i="0" dirty="0" err="1">
                <a:solidFill>
                  <a:srgbClr val="222222"/>
                </a:solidFill>
                <a:effectLst/>
                <a:latin typeface="Iropke Batang"/>
              </a:rPr>
              <a:t>mybatis</a:t>
            </a:r>
            <a:r>
              <a:rPr lang="ko-KR" altLang="en-US" sz="2800" b="0" i="0" dirty="0">
                <a:solidFill>
                  <a:srgbClr val="222222"/>
                </a:solidFill>
                <a:effectLst/>
                <a:latin typeface="Iropke Batang"/>
              </a:rPr>
              <a:t>로 보냄</a:t>
            </a:r>
            <a:endParaRPr lang="ko-KR" altLang="en-US" sz="2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334C26-50CD-44CC-B694-2FA634BB9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262" y="4457700"/>
            <a:ext cx="6307250" cy="4800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54D892-FA57-4ABB-B24D-9A734B8A12C8}"/>
              </a:ext>
            </a:extLst>
          </p:cNvPr>
          <p:cNvSpPr txBox="1"/>
          <p:nvPr/>
        </p:nvSpPr>
        <p:spPr>
          <a:xfrm>
            <a:off x="758687" y="3565986"/>
            <a:ext cx="541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BoardMapper.xml</a:t>
            </a:r>
            <a:endParaRPr lang="ko-KR" altLang="en-US" sz="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814A4-AFEC-490D-9008-F15938454603}"/>
              </a:ext>
            </a:extLst>
          </p:cNvPr>
          <p:cNvSpPr txBox="1"/>
          <p:nvPr/>
        </p:nvSpPr>
        <p:spPr>
          <a:xfrm>
            <a:off x="7458174" y="5448156"/>
            <a:ext cx="44924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0" i="0" dirty="0" err="1">
                <a:solidFill>
                  <a:srgbClr val="222222"/>
                </a:solidFill>
                <a:effectLst/>
                <a:latin typeface="Iropke Batang"/>
              </a:rPr>
              <a:t>tb_board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Iropke Batang"/>
              </a:rPr>
              <a:t> </a:t>
            </a:r>
            <a:r>
              <a:rPr lang="ko-KR" altLang="en-US" sz="2800" b="0" i="0" dirty="0">
                <a:solidFill>
                  <a:srgbClr val="222222"/>
                </a:solidFill>
                <a:effectLst/>
                <a:latin typeface="Iropke Batang"/>
              </a:rPr>
              <a:t>테이블에 데이터들을 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Iropke Batang"/>
              </a:rPr>
              <a:t>insert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15185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789798-E547-47F8-A0A7-3302518294D2}"/>
              </a:ext>
            </a:extLst>
          </p:cNvPr>
          <p:cNvSpPr txBox="1"/>
          <p:nvPr/>
        </p:nvSpPr>
        <p:spPr>
          <a:xfrm>
            <a:off x="781051" y="5125278"/>
            <a:ext cx="541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BoardMapper.xml</a:t>
            </a:r>
            <a:endParaRPr lang="ko-KR" altLang="en-US" sz="5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DADB16-0D76-48D3-B5E7-FB252A74C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6192078"/>
            <a:ext cx="8089063" cy="243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F0C3CF-85DD-4087-8797-973B4629E2CA}"/>
              </a:ext>
            </a:extLst>
          </p:cNvPr>
          <p:cNvSpPr txBox="1"/>
          <p:nvPr/>
        </p:nvSpPr>
        <p:spPr>
          <a:xfrm>
            <a:off x="9322641" y="6192078"/>
            <a:ext cx="5567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0" i="0" dirty="0">
                <a:solidFill>
                  <a:srgbClr val="222222"/>
                </a:solidFill>
                <a:effectLst/>
                <a:latin typeface="Iropke Batang"/>
              </a:rPr>
              <a:t>넘겨온 </a:t>
            </a:r>
            <a:r>
              <a:rPr lang="en-US" altLang="ko-KR" sz="2800" b="0" i="0" dirty="0" err="1">
                <a:solidFill>
                  <a:srgbClr val="222222"/>
                </a:solidFill>
                <a:effectLst/>
                <a:latin typeface="Iropke Batang"/>
              </a:rPr>
              <a:t>idx</a:t>
            </a:r>
            <a:r>
              <a:rPr lang="ko-KR" altLang="en-US" sz="2800" b="0" i="0" dirty="0">
                <a:solidFill>
                  <a:srgbClr val="222222"/>
                </a:solidFill>
                <a:effectLst/>
                <a:latin typeface="Iropke Batang"/>
              </a:rPr>
              <a:t>값으로 데이터를 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Iropke Batang"/>
              </a:rPr>
              <a:t>select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A736C-69D7-405C-8115-6D6080914320}"/>
              </a:ext>
            </a:extLst>
          </p:cNvPr>
          <p:cNvSpPr txBox="1"/>
          <p:nvPr/>
        </p:nvSpPr>
        <p:spPr>
          <a:xfrm>
            <a:off x="914400" y="495300"/>
            <a:ext cx="541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BoardService.java</a:t>
            </a:r>
            <a:endParaRPr lang="ko-KR" altLang="en-US" sz="5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58A04A-B857-4CDB-B00D-E5B81976C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612622"/>
            <a:ext cx="5766353" cy="9773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843AD1-80C1-4135-9183-2397CF7D51DD}"/>
              </a:ext>
            </a:extLst>
          </p:cNvPr>
          <p:cNvSpPr txBox="1"/>
          <p:nvPr/>
        </p:nvSpPr>
        <p:spPr>
          <a:xfrm>
            <a:off x="7357058" y="1408798"/>
            <a:ext cx="55675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0" i="0" dirty="0" err="1">
                <a:solidFill>
                  <a:srgbClr val="222222"/>
                </a:solidFill>
                <a:effectLst/>
                <a:latin typeface="Iropke Batang"/>
              </a:rPr>
              <a:t>myBatis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Iropke Batang"/>
              </a:rPr>
              <a:t> </a:t>
            </a:r>
            <a:r>
              <a:rPr lang="en-US" altLang="ko-KR" sz="2800" b="0" i="0" dirty="0" err="1">
                <a:solidFill>
                  <a:srgbClr val="222222"/>
                </a:solidFill>
                <a:effectLst/>
                <a:latin typeface="Iropke Batang"/>
              </a:rPr>
              <a:t>getBoardOne</a:t>
            </a:r>
            <a:r>
              <a:rPr lang="ko-KR" altLang="en-US" sz="2800" b="0" i="0" dirty="0">
                <a:solidFill>
                  <a:srgbClr val="222222"/>
                </a:solidFill>
                <a:effectLst/>
                <a:latin typeface="Iropke Batang"/>
              </a:rPr>
              <a:t>으로 실행시킨 데이터를 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Iropke Batang"/>
              </a:rPr>
              <a:t>List</a:t>
            </a:r>
            <a:r>
              <a:rPr lang="ko-KR" altLang="en-US" sz="2800" b="0" i="0" dirty="0">
                <a:solidFill>
                  <a:srgbClr val="222222"/>
                </a:solidFill>
                <a:effectLst/>
                <a:latin typeface="Iropke Batang"/>
              </a:rPr>
              <a:t>에 담아서 다시 컨트롤러로 보내줌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31398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146</Words>
  <Application>Microsoft Office PowerPoint</Application>
  <PresentationFormat>사용자 지정</PresentationFormat>
  <Paragraphs>51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Cafe24 Danjunghae</vt:lpstr>
      <vt:lpstr>Iropke Batang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good0344@naver.com</cp:lastModifiedBy>
  <cp:revision>2</cp:revision>
  <dcterms:created xsi:type="dcterms:W3CDTF">2022-02-26T23:35:04Z</dcterms:created>
  <dcterms:modified xsi:type="dcterms:W3CDTF">2022-02-26T18:19:17Z</dcterms:modified>
</cp:coreProperties>
</file>